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97" r:id="rId24"/>
    <p:sldId id="287" r:id="rId25"/>
    <p:sldId id="288" r:id="rId26"/>
    <p:sldId id="290" r:id="rId27"/>
    <p:sldId id="291" r:id="rId28"/>
    <p:sldId id="289" r:id="rId29"/>
    <p:sldId id="292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00E401-CAE3-45CA-8D65-438B44E2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5F129-37B9-477C-BD40-2906CC3E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ED6002-3EB0-4AB7-9077-FB9646AC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6D2AA2-5E45-4EB7-BA0E-428AAFF1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6DE45-CE50-4464-90E6-A83DAA08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D4CA5-D3B7-4DE6-8EFC-12257107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177873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Préparer les équipes commerciales et administratives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DD2661-B32E-4FA6-9F7D-330A1441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122549"/>
            <a:ext cx="8258175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Final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Romain</a:t>
            </a:r>
          </a:p>
        </p:txBody>
      </p:sp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MADERA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9E691-13B5-448F-A683-3388DE5F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F5317-EF2D-497F-B4B1-095EEF0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Etudiant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DFC33-325F-42BD-B351-17C2A855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217</Words>
  <Application>Microsoft Office PowerPoint</Application>
  <PresentationFormat>Grand écran</PresentationFormat>
  <Paragraphs>68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PRA</vt:lpstr>
      <vt:lpstr>Support/Demande d'évolution</vt:lpstr>
      <vt:lpstr>Formation</vt:lpstr>
      <vt:lpstr>Clôture de projet</vt:lpstr>
      <vt:lpstr>Planning Final</vt:lpstr>
      <vt:lpstr>Budget</vt:lpstr>
      <vt:lpstr>Indicateurs</vt:lpstr>
      <vt:lpstr>Risque exceptionnel</vt:lpstr>
      <vt:lpstr>REX MADERA</vt:lpstr>
      <vt:lpstr>REX Etudiant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Ulrich HASSED</cp:lastModifiedBy>
  <cp:revision>6</cp:revision>
  <dcterms:created xsi:type="dcterms:W3CDTF">2020-05-11T13:34:34Z</dcterms:created>
  <dcterms:modified xsi:type="dcterms:W3CDTF">2020-05-11T14:57:51Z</dcterms:modified>
</cp:coreProperties>
</file>